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72" r:id="rId5"/>
    <p:sldId id="257" r:id="rId6"/>
    <p:sldId id="267" r:id="rId7"/>
    <p:sldId id="265" r:id="rId8"/>
    <p:sldId id="259" r:id="rId9"/>
    <p:sldId id="260" r:id="rId10"/>
    <p:sldId id="371" r:id="rId11"/>
    <p:sldId id="264" r:id="rId12"/>
    <p:sldId id="370" r:id="rId13"/>
    <p:sldId id="258" r:id="rId14"/>
    <p:sldId id="266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363BF-1444-4AF2-8C92-8FFAC5CDDC09}" v="20" dt="2020-01-06T09:51:38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9335E-1272-4652-8A47-601813BC81D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C7D7C29-599C-488B-91D6-AFC2A59FACF0}">
      <dgm:prSet phldrT="[Tekst]"/>
      <dgm:spPr/>
      <dgm:t>
        <a:bodyPr/>
        <a:lstStyle/>
        <a:p>
          <a:r>
            <a:rPr lang="nl-BE" dirty="0"/>
            <a:t>2</a:t>
          </a:r>
        </a:p>
        <a:p>
          <a:r>
            <a:rPr lang="nl-BE" dirty="0"/>
            <a:t>Inventaris en risicoanalyse </a:t>
          </a:r>
        </a:p>
      </dgm:t>
    </dgm:pt>
    <dgm:pt modelId="{6EBCE1BB-A293-4851-8286-2BB658E1E712}" type="parTrans" cxnId="{CCB3A7FB-A76D-47B8-9CD6-51AC14325E78}">
      <dgm:prSet/>
      <dgm:spPr/>
      <dgm:t>
        <a:bodyPr/>
        <a:lstStyle/>
        <a:p>
          <a:endParaRPr lang="nl-BE"/>
        </a:p>
      </dgm:t>
    </dgm:pt>
    <dgm:pt modelId="{50401A65-14AD-4007-8F02-D6D8F4222CAF}" type="sibTrans" cxnId="{CCB3A7FB-A76D-47B8-9CD6-51AC14325E78}">
      <dgm:prSet/>
      <dgm:spPr/>
      <dgm:t>
        <a:bodyPr/>
        <a:lstStyle/>
        <a:p>
          <a:endParaRPr lang="nl-BE"/>
        </a:p>
      </dgm:t>
    </dgm:pt>
    <dgm:pt modelId="{15443595-ED18-48FE-85FC-99E730F5C9E3}">
      <dgm:prSet phldrT="[Tekst]"/>
      <dgm:spPr/>
      <dgm:t>
        <a:bodyPr/>
        <a:lstStyle/>
        <a:p>
          <a:r>
            <a:rPr lang="nl-BE" dirty="0"/>
            <a:t>3</a:t>
          </a:r>
        </a:p>
        <a:p>
          <a:r>
            <a:rPr lang="nl-BE" dirty="0"/>
            <a:t>Maatregelen</a:t>
          </a:r>
        </a:p>
        <a:p>
          <a:r>
            <a:rPr lang="nl-BE" dirty="0"/>
            <a:t>M&amp;O</a:t>
          </a:r>
        </a:p>
      </dgm:t>
    </dgm:pt>
    <dgm:pt modelId="{98A01B88-36D9-4846-BB4C-6BF011BF1FC4}" type="parTrans" cxnId="{D5165B5C-57F1-4F9B-BA05-4B6052ABACE1}">
      <dgm:prSet/>
      <dgm:spPr/>
      <dgm:t>
        <a:bodyPr/>
        <a:lstStyle/>
        <a:p>
          <a:endParaRPr lang="nl-BE"/>
        </a:p>
      </dgm:t>
    </dgm:pt>
    <dgm:pt modelId="{3669A363-F2C9-4628-8D49-D06D0B1D9CB5}" type="sibTrans" cxnId="{D5165B5C-57F1-4F9B-BA05-4B6052ABACE1}">
      <dgm:prSet/>
      <dgm:spPr/>
      <dgm:t>
        <a:bodyPr/>
        <a:lstStyle/>
        <a:p>
          <a:endParaRPr lang="nl-BE"/>
        </a:p>
      </dgm:t>
    </dgm:pt>
    <dgm:pt modelId="{11605588-5850-4E1B-AB44-7614B2F44C9C}">
      <dgm:prSet phldrT="[Tekst]"/>
      <dgm:spPr/>
      <dgm:t>
        <a:bodyPr/>
        <a:lstStyle/>
        <a:p>
          <a:r>
            <a:rPr lang="nl-BE" dirty="0"/>
            <a:t>4</a:t>
          </a:r>
        </a:p>
        <a:p>
          <a:r>
            <a:rPr lang="nl-BE" dirty="0"/>
            <a:t>Bescherming van de gezondheid</a:t>
          </a:r>
        </a:p>
      </dgm:t>
    </dgm:pt>
    <dgm:pt modelId="{7DFB9AB7-C098-409E-9737-0A3A9CA75818}" type="parTrans" cxnId="{75036483-63ED-48DC-949E-71CD578E5E36}">
      <dgm:prSet/>
      <dgm:spPr/>
      <dgm:t>
        <a:bodyPr/>
        <a:lstStyle/>
        <a:p>
          <a:endParaRPr lang="nl-BE"/>
        </a:p>
      </dgm:t>
    </dgm:pt>
    <dgm:pt modelId="{BF51AE6B-7044-4692-879C-70EF21927597}" type="sibTrans" cxnId="{75036483-63ED-48DC-949E-71CD578E5E36}">
      <dgm:prSet/>
      <dgm:spPr/>
      <dgm:t>
        <a:bodyPr/>
        <a:lstStyle/>
        <a:p>
          <a:endParaRPr lang="nl-BE"/>
        </a:p>
      </dgm:t>
    </dgm:pt>
    <dgm:pt modelId="{83ACA768-7ABF-4830-87B1-FD742625CF69}">
      <dgm:prSet phldrT="[Tekst]"/>
      <dgm:spPr/>
      <dgm:t>
        <a:bodyPr/>
        <a:lstStyle/>
        <a:p>
          <a:r>
            <a:rPr lang="nl-BE" dirty="0"/>
            <a:t>5</a:t>
          </a:r>
        </a:p>
        <a:p>
          <a:r>
            <a:rPr lang="nl-BE" dirty="0"/>
            <a:t>Opmaak van de werkpostfiche </a:t>
          </a:r>
        </a:p>
      </dgm:t>
    </dgm:pt>
    <dgm:pt modelId="{76D0AD11-79ED-4892-9E65-693B54F0263D}" type="parTrans" cxnId="{8870F2A3-C5D9-44A0-8F0B-19A3AD5EAE59}">
      <dgm:prSet/>
      <dgm:spPr/>
      <dgm:t>
        <a:bodyPr/>
        <a:lstStyle/>
        <a:p>
          <a:endParaRPr lang="nl-BE"/>
        </a:p>
      </dgm:t>
    </dgm:pt>
    <dgm:pt modelId="{2AC048BD-AB9E-4E4F-861E-2920CC73BB9D}" type="sibTrans" cxnId="{8870F2A3-C5D9-44A0-8F0B-19A3AD5EAE59}">
      <dgm:prSet/>
      <dgm:spPr/>
      <dgm:t>
        <a:bodyPr/>
        <a:lstStyle/>
        <a:p>
          <a:endParaRPr lang="nl-BE"/>
        </a:p>
      </dgm:t>
    </dgm:pt>
    <dgm:pt modelId="{D12B9FD8-951E-414A-9734-56676672A3EC}">
      <dgm:prSet phldrT="[Tekst]"/>
      <dgm:spPr/>
      <dgm:t>
        <a:bodyPr/>
        <a:lstStyle/>
        <a:p>
          <a:r>
            <a:rPr lang="nl-BE" dirty="0"/>
            <a:t>1</a:t>
          </a:r>
        </a:p>
        <a:p>
          <a:r>
            <a:rPr lang="nl-BE" dirty="0"/>
            <a:t>Omschrijving  van de werkpost </a:t>
          </a:r>
        </a:p>
      </dgm:t>
    </dgm:pt>
    <dgm:pt modelId="{E5AE30AD-3806-4027-864B-7CD27637722A}" type="parTrans" cxnId="{21C005C3-C5F3-44A6-BBC4-CFB0AFFD4044}">
      <dgm:prSet/>
      <dgm:spPr/>
      <dgm:t>
        <a:bodyPr/>
        <a:lstStyle/>
        <a:p>
          <a:endParaRPr lang="nl-BE"/>
        </a:p>
      </dgm:t>
    </dgm:pt>
    <dgm:pt modelId="{F1E8BC77-639A-4A83-B807-CAF5792FA99C}" type="sibTrans" cxnId="{21C005C3-C5F3-44A6-BBC4-CFB0AFFD4044}">
      <dgm:prSet/>
      <dgm:spPr/>
      <dgm:t>
        <a:bodyPr/>
        <a:lstStyle/>
        <a:p>
          <a:endParaRPr lang="nl-BE"/>
        </a:p>
      </dgm:t>
    </dgm:pt>
    <dgm:pt modelId="{0CDF0F62-0595-432D-8595-8A6E17C215E0}" type="pres">
      <dgm:prSet presAssocID="{5DD9335E-1272-4652-8A47-601813BC81D9}" presName="cycle" presStyleCnt="0">
        <dgm:presLayoutVars>
          <dgm:dir/>
          <dgm:resizeHandles val="exact"/>
        </dgm:presLayoutVars>
      </dgm:prSet>
      <dgm:spPr/>
    </dgm:pt>
    <dgm:pt modelId="{055BC1A9-D73E-4A66-9D8A-57CF6652207F}" type="pres">
      <dgm:prSet presAssocID="{5C7D7C29-599C-488B-91D6-AFC2A59FACF0}" presName="node" presStyleLbl="node1" presStyleIdx="0" presStyleCnt="5">
        <dgm:presLayoutVars>
          <dgm:bulletEnabled val="1"/>
        </dgm:presLayoutVars>
      </dgm:prSet>
      <dgm:spPr/>
    </dgm:pt>
    <dgm:pt modelId="{B4447760-D3CF-4E44-8A55-E32F0D17F045}" type="pres">
      <dgm:prSet presAssocID="{50401A65-14AD-4007-8F02-D6D8F4222CAF}" presName="sibTrans" presStyleLbl="sibTrans2D1" presStyleIdx="0" presStyleCnt="5"/>
      <dgm:spPr/>
    </dgm:pt>
    <dgm:pt modelId="{C03F2CC0-95D1-4455-B4DA-4D0AFA46D33A}" type="pres">
      <dgm:prSet presAssocID="{50401A65-14AD-4007-8F02-D6D8F4222CAF}" presName="connectorText" presStyleLbl="sibTrans2D1" presStyleIdx="0" presStyleCnt="5"/>
      <dgm:spPr/>
    </dgm:pt>
    <dgm:pt modelId="{597C55CE-F212-44EB-933B-3ACD8FA597C9}" type="pres">
      <dgm:prSet presAssocID="{15443595-ED18-48FE-85FC-99E730F5C9E3}" presName="node" presStyleLbl="node1" presStyleIdx="1" presStyleCnt="5">
        <dgm:presLayoutVars>
          <dgm:bulletEnabled val="1"/>
        </dgm:presLayoutVars>
      </dgm:prSet>
      <dgm:spPr/>
    </dgm:pt>
    <dgm:pt modelId="{BB77A8CA-3BD6-425E-9C05-ACC324485626}" type="pres">
      <dgm:prSet presAssocID="{3669A363-F2C9-4628-8D49-D06D0B1D9CB5}" presName="sibTrans" presStyleLbl="sibTrans2D1" presStyleIdx="1" presStyleCnt="5"/>
      <dgm:spPr/>
    </dgm:pt>
    <dgm:pt modelId="{D0ABA960-B552-42F4-93C9-6BD8152DD701}" type="pres">
      <dgm:prSet presAssocID="{3669A363-F2C9-4628-8D49-D06D0B1D9CB5}" presName="connectorText" presStyleLbl="sibTrans2D1" presStyleIdx="1" presStyleCnt="5"/>
      <dgm:spPr/>
    </dgm:pt>
    <dgm:pt modelId="{6512536B-044E-4BA6-9B17-DFF3A6D4CDF2}" type="pres">
      <dgm:prSet presAssocID="{11605588-5850-4E1B-AB44-7614B2F44C9C}" presName="node" presStyleLbl="node1" presStyleIdx="2" presStyleCnt="5">
        <dgm:presLayoutVars>
          <dgm:bulletEnabled val="1"/>
        </dgm:presLayoutVars>
      </dgm:prSet>
      <dgm:spPr/>
    </dgm:pt>
    <dgm:pt modelId="{99312A34-B698-4056-8EFC-206ABC5FCDCD}" type="pres">
      <dgm:prSet presAssocID="{BF51AE6B-7044-4692-879C-70EF21927597}" presName="sibTrans" presStyleLbl="sibTrans2D1" presStyleIdx="2" presStyleCnt="5"/>
      <dgm:spPr/>
    </dgm:pt>
    <dgm:pt modelId="{9B143D2E-2D96-4D57-B12D-9151440F2D0B}" type="pres">
      <dgm:prSet presAssocID="{BF51AE6B-7044-4692-879C-70EF21927597}" presName="connectorText" presStyleLbl="sibTrans2D1" presStyleIdx="2" presStyleCnt="5"/>
      <dgm:spPr/>
    </dgm:pt>
    <dgm:pt modelId="{166399FF-1F39-4DD2-9320-26F673FA22B6}" type="pres">
      <dgm:prSet presAssocID="{83ACA768-7ABF-4830-87B1-FD742625CF69}" presName="node" presStyleLbl="node1" presStyleIdx="3" presStyleCnt="5" custRadScaleRad="98513" custRadScaleInc="1753">
        <dgm:presLayoutVars>
          <dgm:bulletEnabled val="1"/>
        </dgm:presLayoutVars>
      </dgm:prSet>
      <dgm:spPr/>
    </dgm:pt>
    <dgm:pt modelId="{BE9884B5-F4DF-427A-A2DC-6D2CB2A0CB33}" type="pres">
      <dgm:prSet presAssocID="{2AC048BD-AB9E-4E4F-861E-2920CC73BB9D}" presName="sibTrans" presStyleLbl="sibTrans2D1" presStyleIdx="3" presStyleCnt="5" custAng="20688310" custScaleY="503477"/>
      <dgm:spPr>
        <a:prstGeom prst="flowChartProcess">
          <a:avLst/>
        </a:prstGeom>
      </dgm:spPr>
    </dgm:pt>
    <dgm:pt modelId="{C93ABEED-1D6C-4A33-9E05-34AECDCBC4D5}" type="pres">
      <dgm:prSet presAssocID="{2AC048BD-AB9E-4E4F-861E-2920CC73BB9D}" presName="connectorText" presStyleLbl="sibTrans2D1" presStyleIdx="3" presStyleCnt="5"/>
      <dgm:spPr/>
    </dgm:pt>
    <dgm:pt modelId="{70D2EAC7-F4F2-477A-817D-DFE530434C20}" type="pres">
      <dgm:prSet presAssocID="{D12B9FD8-951E-414A-9734-56676672A3EC}" presName="node" presStyleLbl="node1" presStyleIdx="4" presStyleCnt="5">
        <dgm:presLayoutVars>
          <dgm:bulletEnabled val="1"/>
        </dgm:presLayoutVars>
      </dgm:prSet>
      <dgm:spPr/>
    </dgm:pt>
    <dgm:pt modelId="{B85C7960-26C5-4A43-B32A-2E2BFCF0817A}" type="pres">
      <dgm:prSet presAssocID="{F1E8BC77-639A-4A83-B807-CAF5792FA99C}" presName="sibTrans" presStyleLbl="sibTrans2D1" presStyleIdx="4" presStyleCnt="5"/>
      <dgm:spPr/>
    </dgm:pt>
    <dgm:pt modelId="{1D7D59C9-D303-4588-AAFD-15EE9F0CC4EC}" type="pres">
      <dgm:prSet presAssocID="{F1E8BC77-639A-4A83-B807-CAF5792FA99C}" presName="connectorText" presStyleLbl="sibTrans2D1" presStyleIdx="4" presStyleCnt="5"/>
      <dgm:spPr/>
    </dgm:pt>
  </dgm:ptLst>
  <dgm:cxnLst>
    <dgm:cxn modelId="{DE00DC14-8AA1-4A75-8B8B-5130CB6BCE95}" type="presOf" srcId="{BF51AE6B-7044-4692-879C-70EF21927597}" destId="{99312A34-B698-4056-8EFC-206ABC5FCDCD}" srcOrd="0" destOrd="0" presId="urn:microsoft.com/office/officeart/2005/8/layout/cycle2"/>
    <dgm:cxn modelId="{60D51220-E7F2-45FA-A68C-C5ECB6AB099E}" type="presOf" srcId="{15443595-ED18-48FE-85FC-99E730F5C9E3}" destId="{597C55CE-F212-44EB-933B-3ACD8FA597C9}" srcOrd="0" destOrd="0" presId="urn:microsoft.com/office/officeart/2005/8/layout/cycle2"/>
    <dgm:cxn modelId="{8BB60522-B8B6-4799-B701-90414AD61715}" type="presOf" srcId="{2AC048BD-AB9E-4E4F-861E-2920CC73BB9D}" destId="{BE9884B5-F4DF-427A-A2DC-6D2CB2A0CB33}" srcOrd="0" destOrd="0" presId="urn:microsoft.com/office/officeart/2005/8/layout/cycle2"/>
    <dgm:cxn modelId="{8114CA5B-EBFE-4B4C-AA52-0DC7A1A3F43E}" type="presOf" srcId="{50401A65-14AD-4007-8F02-D6D8F4222CAF}" destId="{B4447760-D3CF-4E44-8A55-E32F0D17F045}" srcOrd="0" destOrd="0" presId="urn:microsoft.com/office/officeart/2005/8/layout/cycle2"/>
    <dgm:cxn modelId="{D5165B5C-57F1-4F9B-BA05-4B6052ABACE1}" srcId="{5DD9335E-1272-4652-8A47-601813BC81D9}" destId="{15443595-ED18-48FE-85FC-99E730F5C9E3}" srcOrd="1" destOrd="0" parTransId="{98A01B88-36D9-4846-BB4C-6BF011BF1FC4}" sibTransId="{3669A363-F2C9-4628-8D49-D06D0B1D9CB5}"/>
    <dgm:cxn modelId="{6DEC4142-37BC-4030-AE44-577F7411A804}" type="presOf" srcId="{83ACA768-7ABF-4830-87B1-FD742625CF69}" destId="{166399FF-1F39-4DD2-9320-26F673FA22B6}" srcOrd="0" destOrd="0" presId="urn:microsoft.com/office/officeart/2005/8/layout/cycle2"/>
    <dgm:cxn modelId="{54AF7845-BC9B-43D0-8DC1-D49F2859E3E4}" type="presOf" srcId="{F1E8BC77-639A-4A83-B807-CAF5792FA99C}" destId="{B85C7960-26C5-4A43-B32A-2E2BFCF0817A}" srcOrd="0" destOrd="0" presId="urn:microsoft.com/office/officeart/2005/8/layout/cycle2"/>
    <dgm:cxn modelId="{2742394D-626D-40C1-AD43-7B0BD955E717}" type="presOf" srcId="{11605588-5850-4E1B-AB44-7614B2F44C9C}" destId="{6512536B-044E-4BA6-9B17-DFF3A6D4CDF2}" srcOrd="0" destOrd="0" presId="urn:microsoft.com/office/officeart/2005/8/layout/cycle2"/>
    <dgm:cxn modelId="{CC84024F-2289-45D0-AB38-A525C6BF3DC5}" type="presOf" srcId="{3669A363-F2C9-4628-8D49-D06D0B1D9CB5}" destId="{BB77A8CA-3BD6-425E-9C05-ACC324485626}" srcOrd="0" destOrd="0" presId="urn:microsoft.com/office/officeart/2005/8/layout/cycle2"/>
    <dgm:cxn modelId="{75036483-63ED-48DC-949E-71CD578E5E36}" srcId="{5DD9335E-1272-4652-8A47-601813BC81D9}" destId="{11605588-5850-4E1B-AB44-7614B2F44C9C}" srcOrd="2" destOrd="0" parTransId="{7DFB9AB7-C098-409E-9737-0A3A9CA75818}" sibTransId="{BF51AE6B-7044-4692-879C-70EF21927597}"/>
    <dgm:cxn modelId="{4A8D028F-910B-460D-A051-A7CD46D29E09}" type="presOf" srcId="{2AC048BD-AB9E-4E4F-861E-2920CC73BB9D}" destId="{C93ABEED-1D6C-4A33-9E05-34AECDCBC4D5}" srcOrd="1" destOrd="0" presId="urn:microsoft.com/office/officeart/2005/8/layout/cycle2"/>
    <dgm:cxn modelId="{62DEAB95-2554-46F4-B1CE-72448639CF54}" type="presOf" srcId="{50401A65-14AD-4007-8F02-D6D8F4222CAF}" destId="{C03F2CC0-95D1-4455-B4DA-4D0AFA46D33A}" srcOrd="1" destOrd="0" presId="urn:microsoft.com/office/officeart/2005/8/layout/cycle2"/>
    <dgm:cxn modelId="{8870F2A3-C5D9-44A0-8F0B-19A3AD5EAE59}" srcId="{5DD9335E-1272-4652-8A47-601813BC81D9}" destId="{83ACA768-7ABF-4830-87B1-FD742625CF69}" srcOrd="3" destOrd="0" parTransId="{76D0AD11-79ED-4892-9E65-693B54F0263D}" sibTransId="{2AC048BD-AB9E-4E4F-861E-2920CC73BB9D}"/>
    <dgm:cxn modelId="{EAE5E8A9-BBEA-440B-A5A3-F59C0B043179}" type="presOf" srcId="{F1E8BC77-639A-4A83-B807-CAF5792FA99C}" destId="{1D7D59C9-D303-4588-AAFD-15EE9F0CC4EC}" srcOrd="1" destOrd="0" presId="urn:microsoft.com/office/officeart/2005/8/layout/cycle2"/>
    <dgm:cxn modelId="{506514B1-361B-4E72-88C7-BB8E10A68452}" type="presOf" srcId="{3669A363-F2C9-4628-8D49-D06D0B1D9CB5}" destId="{D0ABA960-B552-42F4-93C9-6BD8152DD701}" srcOrd="1" destOrd="0" presId="urn:microsoft.com/office/officeart/2005/8/layout/cycle2"/>
    <dgm:cxn modelId="{21C005C3-C5F3-44A6-BBC4-CFB0AFFD4044}" srcId="{5DD9335E-1272-4652-8A47-601813BC81D9}" destId="{D12B9FD8-951E-414A-9734-56676672A3EC}" srcOrd="4" destOrd="0" parTransId="{E5AE30AD-3806-4027-864B-7CD27637722A}" sibTransId="{F1E8BC77-639A-4A83-B807-CAF5792FA99C}"/>
    <dgm:cxn modelId="{3B3E2FC9-93BC-4B60-A92D-F98818212480}" type="presOf" srcId="{BF51AE6B-7044-4692-879C-70EF21927597}" destId="{9B143D2E-2D96-4D57-B12D-9151440F2D0B}" srcOrd="1" destOrd="0" presId="urn:microsoft.com/office/officeart/2005/8/layout/cycle2"/>
    <dgm:cxn modelId="{3B1BF0D4-1445-43C7-90D6-77C0251D9965}" type="presOf" srcId="{5DD9335E-1272-4652-8A47-601813BC81D9}" destId="{0CDF0F62-0595-432D-8595-8A6E17C215E0}" srcOrd="0" destOrd="0" presId="urn:microsoft.com/office/officeart/2005/8/layout/cycle2"/>
    <dgm:cxn modelId="{443A06E5-C5DA-4222-9397-01B670330D5A}" type="presOf" srcId="{5C7D7C29-599C-488B-91D6-AFC2A59FACF0}" destId="{055BC1A9-D73E-4A66-9D8A-57CF6652207F}" srcOrd="0" destOrd="0" presId="urn:microsoft.com/office/officeart/2005/8/layout/cycle2"/>
    <dgm:cxn modelId="{BBCE3CED-F54D-4008-A7C1-06F56EDF980E}" type="presOf" srcId="{D12B9FD8-951E-414A-9734-56676672A3EC}" destId="{70D2EAC7-F4F2-477A-817D-DFE530434C20}" srcOrd="0" destOrd="0" presId="urn:microsoft.com/office/officeart/2005/8/layout/cycle2"/>
    <dgm:cxn modelId="{CCB3A7FB-A76D-47B8-9CD6-51AC14325E78}" srcId="{5DD9335E-1272-4652-8A47-601813BC81D9}" destId="{5C7D7C29-599C-488B-91D6-AFC2A59FACF0}" srcOrd="0" destOrd="0" parTransId="{6EBCE1BB-A293-4851-8286-2BB658E1E712}" sibTransId="{50401A65-14AD-4007-8F02-D6D8F4222CAF}"/>
    <dgm:cxn modelId="{D8D1DC22-380B-4A31-BDAD-8F8FF421AF4A}" type="presParOf" srcId="{0CDF0F62-0595-432D-8595-8A6E17C215E0}" destId="{055BC1A9-D73E-4A66-9D8A-57CF6652207F}" srcOrd="0" destOrd="0" presId="urn:microsoft.com/office/officeart/2005/8/layout/cycle2"/>
    <dgm:cxn modelId="{4319F469-3F67-4B0E-8098-A14D638A99E3}" type="presParOf" srcId="{0CDF0F62-0595-432D-8595-8A6E17C215E0}" destId="{B4447760-D3CF-4E44-8A55-E32F0D17F045}" srcOrd="1" destOrd="0" presId="urn:microsoft.com/office/officeart/2005/8/layout/cycle2"/>
    <dgm:cxn modelId="{A8D03D74-E361-4173-9181-C654B8F100A8}" type="presParOf" srcId="{B4447760-D3CF-4E44-8A55-E32F0D17F045}" destId="{C03F2CC0-95D1-4455-B4DA-4D0AFA46D33A}" srcOrd="0" destOrd="0" presId="urn:microsoft.com/office/officeart/2005/8/layout/cycle2"/>
    <dgm:cxn modelId="{B308623B-391C-42F0-9EC4-E976B0E01A10}" type="presParOf" srcId="{0CDF0F62-0595-432D-8595-8A6E17C215E0}" destId="{597C55CE-F212-44EB-933B-3ACD8FA597C9}" srcOrd="2" destOrd="0" presId="urn:microsoft.com/office/officeart/2005/8/layout/cycle2"/>
    <dgm:cxn modelId="{7816CB6F-EA24-4AA7-A56A-25E25205183C}" type="presParOf" srcId="{0CDF0F62-0595-432D-8595-8A6E17C215E0}" destId="{BB77A8CA-3BD6-425E-9C05-ACC324485626}" srcOrd="3" destOrd="0" presId="urn:microsoft.com/office/officeart/2005/8/layout/cycle2"/>
    <dgm:cxn modelId="{8E51F7F3-A83C-400E-AD35-995965026BFE}" type="presParOf" srcId="{BB77A8CA-3BD6-425E-9C05-ACC324485626}" destId="{D0ABA960-B552-42F4-93C9-6BD8152DD701}" srcOrd="0" destOrd="0" presId="urn:microsoft.com/office/officeart/2005/8/layout/cycle2"/>
    <dgm:cxn modelId="{33D5122F-0C2D-4C69-B2A0-7C6CF4B0CD90}" type="presParOf" srcId="{0CDF0F62-0595-432D-8595-8A6E17C215E0}" destId="{6512536B-044E-4BA6-9B17-DFF3A6D4CDF2}" srcOrd="4" destOrd="0" presId="urn:microsoft.com/office/officeart/2005/8/layout/cycle2"/>
    <dgm:cxn modelId="{AC9155EE-E682-4B4C-A0E3-C72DCD32C0D5}" type="presParOf" srcId="{0CDF0F62-0595-432D-8595-8A6E17C215E0}" destId="{99312A34-B698-4056-8EFC-206ABC5FCDCD}" srcOrd="5" destOrd="0" presId="urn:microsoft.com/office/officeart/2005/8/layout/cycle2"/>
    <dgm:cxn modelId="{E28B9FB9-C8C5-465A-A0DB-D8E06F1190A8}" type="presParOf" srcId="{99312A34-B698-4056-8EFC-206ABC5FCDCD}" destId="{9B143D2E-2D96-4D57-B12D-9151440F2D0B}" srcOrd="0" destOrd="0" presId="urn:microsoft.com/office/officeart/2005/8/layout/cycle2"/>
    <dgm:cxn modelId="{35609F4F-39DA-4239-A61F-74AC06B918BC}" type="presParOf" srcId="{0CDF0F62-0595-432D-8595-8A6E17C215E0}" destId="{166399FF-1F39-4DD2-9320-26F673FA22B6}" srcOrd="6" destOrd="0" presId="urn:microsoft.com/office/officeart/2005/8/layout/cycle2"/>
    <dgm:cxn modelId="{CDA233D1-2C17-49BB-9D55-1A99503723EA}" type="presParOf" srcId="{0CDF0F62-0595-432D-8595-8A6E17C215E0}" destId="{BE9884B5-F4DF-427A-A2DC-6D2CB2A0CB33}" srcOrd="7" destOrd="0" presId="urn:microsoft.com/office/officeart/2005/8/layout/cycle2"/>
    <dgm:cxn modelId="{7166C0C6-3261-426F-92D4-986088F89297}" type="presParOf" srcId="{BE9884B5-F4DF-427A-A2DC-6D2CB2A0CB33}" destId="{C93ABEED-1D6C-4A33-9E05-34AECDCBC4D5}" srcOrd="0" destOrd="0" presId="urn:microsoft.com/office/officeart/2005/8/layout/cycle2"/>
    <dgm:cxn modelId="{E9E2F4C8-6105-43E5-93BC-F9DE2215923F}" type="presParOf" srcId="{0CDF0F62-0595-432D-8595-8A6E17C215E0}" destId="{70D2EAC7-F4F2-477A-817D-DFE530434C20}" srcOrd="8" destOrd="0" presId="urn:microsoft.com/office/officeart/2005/8/layout/cycle2"/>
    <dgm:cxn modelId="{0F86A10E-D2D4-4F66-B66C-E5A309D50D9D}" type="presParOf" srcId="{0CDF0F62-0595-432D-8595-8A6E17C215E0}" destId="{B85C7960-26C5-4A43-B32A-2E2BFCF0817A}" srcOrd="9" destOrd="0" presId="urn:microsoft.com/office/officeart/2005/8/layout/cycle2"/>
    <dgm:cxn modelId="{F31EC020-9F70-4633-9A6F-FECA4C788BD5}" type="presParOf" srcId="{B85C7960-26C5-4A43-B32A-2E2BFCF0817A}" destId="{1D7D59C9-D303-4588-AAFD-15EE9F0CC4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BC1A9-D73E-4A66-9D8A-57CF6652207F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Inventaris en risicoanalyse </a:t>
          </a:r>
        </a:p>
      </dsp:txBody>
      <dsp:txXfrm>
        <a:off x="2614422" y="179995"/>
        <a:ext cx="867155" cy="867155"/>
      </dsp:txXfrm>
    </dsp:sp>
    <dsp:sp modelId="{B4447760-D3CF-4E44-8A55-E32F0D17F045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3632045" y="996915"/>
        <a:ext cx="228964" cy="248335"/>
      </dsp:txXfrm>
    </dsp:sp>
    <dsp:sp modelId="{597C55CE-F212-44EB-933B-3ACD8FA597C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Maatregelen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M&amp;O</a:t>
          </a:r>
        </a:p>
      </dsp:txBody>
      <dsp:txXfrm>
        <a:off x="4105844" y="1263576"/>
        <a:ext cx="867155" cy="867155"/>
      </dsp:txXfrm>
    </dsp:sp>
    <dsp:sp modelId="{BB77A8CA-3BD6-425E-9C05-ACC324485626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 rot="10800000">
        <a:off x="4158126" y="2394156"/>
        <a:ext cx="228964" cy="248335"/>
      </dsp:txXfrm>
    </dsp:sp>
    <dsp:sp modelId="{6512536B-044E-4BA6-9B17-DFF3A6D4CDF2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4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Bescherming van de gezondheid</a:t>
          </a:r>
        </a:p>
      </dsp:txBody>
      <dsp:txXfrm>
        <a:off x="3536171" y="3016849"/>
        <a:ext cx="867155" cy="867155"/>
      </dsp:txXfrm>
    </dsp:sp>
    <dsp:sp modelId="{99312A34-B698-4056-8EFC-206ABC5FCDCD}">
      <dsp:nvSpPr>
        <dsp:cNvPr id="0" name=""/>
        <dsp:cNvSpPr/>
      </dsp:nvSpPr>
      <dsp:spPr>
        <a:xfrm rot="10853967">
          <a:off x="2893649" y="3229155"/>
          <a:ext cx="327215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 rot="10800000">
        <a:off x="2991807" y="3312703"/>
        <a:ext cx="229051" cy="248335"/>
      </dsp:txXfrm>
    </dsp:sp>
    <dsp:sp modelId="{166399FF-1F39-4DD2-9320-26F673FA22B6}">
      <dsp:nvSpPr>
        <dsp:cNvPr id="0" name=""/>
        <dsp:cNvSpPr/>
      </dsp:nvSpPr>
      <dsp:spPr>
        <a:xfrm>
          <a:off x="1513074" y="280831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5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Opmaak van de werkpostfiche </a:t>
          </a:r>
        </a:p>
      </dsp:txBody>
      <dsp:txXfrm>
        <a:off x="1692668" y="2987906"/>
        <a:ext cx="867155" cy="867155"/>
      </dsp:txXfrm>
    </dsp:sp>
    <dsp:sp modelId="{BE9884B5-F4DF-427A-A2DC-6D2CB2A0CB33}">
      <dsp:nvSpPr>
        <dsp:cNvPr id="0" name=""/>
        <dsp:cNvSpPr/>
      </dsp:nvSpPr>
      <dsp:spPr>
        <a:xfrm rot="14191387">
          <a:off x="1687928" y="1525794"/>
          <a:ext cx="312514" cy="2083846"/>
        </a:xfrm>
        <a:prstGeom prst="flowChart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 rot="10800000">
        <a:off x="1760662" y="1981664"/>
        <a:ext cx="218760" cy="1250308"/>
      </dsp:txXfrm>
    </dsp:sp>
    <dsp:sp modelId="{70D2EAC7-F4F2-477A-817D-DFE530434C20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Omschrijving  van de werkpost </a:t>
          </a:r>
        </a:p>
      </dsp:txBody>
      <dsp:txXfrm>
        <a:off x="1122999" y="1263576"/>
        <a:ext cx="867155" cy="867155"/>
      </dsp:txXfrm>
    </dsp:sp>
    <dsp:sp modelId="{B85C7960-26C5-4A43-B32A-2E2BFCF0817A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63FB1-8D37-490C-9C7A-66F764FFD6F9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25C1-BC23-4E5F-9E82-B3170765E3B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48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49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8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48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8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8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09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3EC9-CF71-40B2-8794-6BDDCD8B0EE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8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32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36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11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956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44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84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615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16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28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4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25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90C9-3E5D-44AC-BF92-D5FC8F3E43EF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812C-3532-408A-9095-4D1CA30810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1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349886"/>
            <a:ext cx="1666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308400" cy="26576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59179"/>
            <a:ext cx="3059832" cy="22948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18403"/>
            <a:ext cx="2672975" cy="200372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79" y="4221088"/>
            <a:ext cx="2335458" cy="175159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4" y="4225763"/>
            <a:ext cx="1897402" cy="225835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3044754" y="341307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WERKEN op hoogte</a:t>
            </a:r>
          </a:p>
        </p:txBody>
      </p:sp>
    </p:spTree>
    <p:extLst>
      <p:ext uri="{BB962C8B-B14F-4D97-AF65-F5344CB8AC3E}">
        <p14:creationId xmlns:p14="http://schemas.microsoft.com/office/powerpoint/2010/main" val="255927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656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Het koninklijk besluit van 31 augustus 2005 betreffende het gebruik van arbeidsmiddelen voor tijdelijke werkzaamheden op hoogte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Risicoanalyse en preventiemaatregelen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Materiële</a:t>
            </a:r>
            <a:r>
              <a:rPr lang="nl-BE" dirty="0">
                <a:solidFill>
                  <a:srgbClr val="0070C0"/>
                </a:solidFill>
              </a:rPr>
              <a:t> preventiemaatregelen </a:t>
            </a:r>
            <a:r>
              <a:rPr lang="nl-BE" i="1" dirty="0">
                <a:solidFill>
                  <a:srgbClr val="0070C0"/>
                </a:solidFill>
              </a:rPr>
              <a:t>(PBM’S, CBM’S,…)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Organisatorische </a:t>
            </a:r>
            <a:r>
              <a:rPr lang="nl-BE" dirty="0">
                <a:solidFill>
                  <a:srgbClr val="0070C0"/>
                </a:solidFill>
              </a:rPr>
              <a:t>preventiemaatregelen </a:t>
            </a:r>
            <a:r>
              <a:rPr lang="nl-BE" i="1" dirty="0">
                <a:solidFill>
                  <a:srgbClr val="0070C0"/>
                </a:solidFill>
              </a:rPr>
              <a:t>(Opleidingen, procedures, instructies)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Gebruik van ladders, trapladders en platformladders</a:t>
            </a:r>
          </a:p>
          <a:p>
            <a:pPr lvl="1">
              <a:lnSpc>
                <a:spcPct val="115000"/>
              </a:lnSpc>
            </a:pPr>
            <a:r>
              <a:rPr lang="nl-BE" i="1" dirty="0">
                <a:solidFill>
                  <a:srgbClr val="0070C0"/>
                </a:solidFill>
              </a:rPr>
              <a:t>(De werkgever beperkt het gebruik van ladders, trapladders en platformladders)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Gebruik van steigers</a:t>
            </a:r>
          </a:p>
          <a:p>
            <a:pPr lvl="1">
              <a:lnSpc>
                <a:spcPct val="115000"/>
              </a:lnSpc>
            </a:pPr>
            <a:r>
              <a:rPr lang="nl-BE" i="1" dirty="0">
                <a:solidFill>
                  <a:srgbClr val="0070C0"/>
                </a:solidFill>
              </a:rPr>
              <a:t>(Onderscheid werkgever die de steiger monteert, demonteert of ombouwt, en de werkgever die de steiger gebruikt)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Gebruik van toegangs- en positioneringstechnieken met touwen</a:t>
            </a:r>
          </a:p>
          <a:p>
            <a:pPr lvl="1">
              <a:lnSpc>
                <a:spcPct val="115000"/>
              </a:lnSpc>
            </a:pPr>
            <a:r>
              <a:rPr lang="nl-BE" i="1" dirty="0">
                <a:solidFill>
                  <a:srgbClr val="0070C0"/>
                </a:solidFill>
              </a:rPr>
              <a:t>(Verboden tenzij risicoanalyse anders aangeeft)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D52AF0-4889-420B-98E4-5678994C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626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4761047" y="1430704"/>
            <a:ext cx="4482278" cy="633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1600" dirty="0">
                <a:solidFill>
                  <a:srgbClr val="0070C0"/>
                </a:solidFill>
              </a:rPr>
              <a:t>Opleiding werken op hoogte – rolsteiger(1d)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Deelnemers 18 jaar tenzij in kader van lesactiviteit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Medisch getuigschrift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Beperkt theoretisch gedeelte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Praktische oefening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Examen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79513" y="1430704"/>
            <a:ext cx="4608512" cy="665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1600" dirty="0">
                <a:solidFill>
                  <a:srgbClr val="0070C0"/>
                </a:solidFill>
              </a:rPr>
              <a:t>Opleiding werken op hoogte – hoogwerker(2d)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Deelnemers 18 jaar tenzij in kader van lesactiviteit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Medisch getuigschrift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Beperkt theoretisch gedeelte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Praktische oefening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</a:rPr>
              <a:t>Examen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599592"/>
            <a:ext cx="3720511" cy="27903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82" y="1582959"/>
            <a:ext cx="3701887" cy="27764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50B50A5-B68F-4124-B305-409E46BD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662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6F478F-F4C2-4D58-9F1B-370243F4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56792"/>
            <a:ext cx="88582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718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2600" dirty="0">
                <a:solidFill>
                  <a:srgbClr val="0070C0"/>
                </a:solidFill>
              </a:rPr>
              <a:t>Risicovolle taak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2600" dirty="0">
                <a:solidFill>
                  <a:srgbClr val="0070C0"/>
                </a:solidFill>
              </a:rPr>
              <a:t>(Onder spanning werken, werken op hoogte, spanning meten,….)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BE" sz="2600" dirty="0">
                <a:solidFill>
                  <a:srgbClr val="0070C0"/>
                </a:solidFill>
              </a:rPr>
              <a:t>Jongeren mogen risicovolle taken uitvoeren onder bepaalde voorwaarden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6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E17AD5D-4C0F-4A0E-8EFA-780DB986040B}"/>
              </a:ext>
            </a:extLst>
          </p:cNvPr>
          <p:cNvSpPr/>
          <p:nvPr/>
        </p:nvSpPr>
        <p:spPr>
          <a:xfrm>
            <a:off x="4160878" y="4275913"/>
            <a:ext cx="648072" cy="518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C1E084-693E-4D31-A505-C51119420CE8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2654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26571" y="1430704"/>
            <a:ext cx="831668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b="1" dirty="0">
                <a:solidFill>
                  <a:srgbClr val="0070C0"/>
                </a:solidFill>
              </a:rPr>
              <a:t>Risicovolle taken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Oprichten en afbreken van stellingen</a:t>
            </a:r>
            <a:endParaRPr lang="nl-BE" u="sng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Taken die hun lichamelijke of psychische capaciteiten te boven gaan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Taken die risicofactoren voor ongevallen inhouden waarvan vermoed kan worden dat jongeren deze meestal niet beseffen of kunnen voorkomen door hun gebrek aan inzicht in veiligheid , gebrek aan ervaring of gebrek aan opleiding;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Besturen van hefwerktuigen en het geleiden van de bestuurders ervan met signalen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i="1" dirty="0">
                <a:solidFill>
                  <a:srgbClr val="0070C0"/>
                </a:solidFill>
              </a:rPr>
              <a:t>……….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Verbod maar,…….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400" dirty="0">
                <a:solidFill>
                  <a:srgbClr val="0070C0"/>
                </a:solidFill>
              </a:rPr>
              <a:t>De taken die voorzien zijn in een opleiding mogen wel!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1" y="5204162"/>
            <a:ext cx="843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4746962"/>
            <a:ext cx="82552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59D306E-E0CB-4B21-97FE-159D3506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8853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Het koninklijk besluit van 31 augustus 2005 betreffende het gebruik van arbeidsmiddelen voor tijdelijke werkzaamheden op hoogte</a:t>
            </a: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Ladders			Stellingen 		Rolsteigers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				</a:t>
            </a:r>
            <a:endParaRPr lang="nl-BE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beverfa\AppData\Local\Microsoft\Windows\Temporary Internet Files\Content.IE5\WFG38EQW\the-ladder.jpg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2892"/>
            <a:ext cx="2352600" cy="28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61587"/>
            <a:ext cx="2232248" cy="27112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13047"/>
            <a:ext cx="2111213" cy="28083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F793218-63BF-474D-8588-E4E1FA54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0176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79512" y="1430704"/>
            <a:ext cx="8637917" cy="697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Het koninklijk besluit van 31 augustus 2005 betreffende het gebruik van arbeidsmiddelen voor tijdelijke werkzaamheden op hoogte</a:t>
            </a: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Touwen 						Hoogwerkers(ARAB)</a:t>
            </a:r>
          </a:p>
          <a:p>
            <a:pPr>
              <a:lnSpc>
                <a:spcPct val="115000"/>
              </a:lnSpc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			</a:t>
            </a:r>
            <a:r>
              <a:rPr lang="nl-BE" sz="2000" u="sng" dirty="0">
                <a:solidFill>
                  <a:srgbClr val="0070C0"/>
                </a:solidFill>
              </a:rPr>
              <a:t>Bediening hoogwerker</a:t>
            </a: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			Ouder dan 18 jaar,</a:t>
            </a: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T			tenzij in kader van lesactiviteit </a:t>
            </a: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			Medisch attest</a:t>
            </a:r>
          </a:p>
          <a:p>
            <a:pPr>
              <a:lnSpc>
                <a:spcPct val="115000"/>
              </a:lnSpc>
            </a:pPr>
            <a:r>
              <a:rPr lang="nl-BE" sz="2000" dirty="0">
                <a:solidFill>
                  <a:srgbClr val="0070C0"/>
                </a:solidFill>
              </a:rPr>
              <a:t>			Opleiding verplicht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		</a:t>
            </a: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2770725"/>
            <a:ext cx="2438400" cy="1619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71" y="2797063"/>
            <a:ext cx="2389672" cy="30236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6" y="4903641"/>
            <a:ext cx="2389672" cy="15466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2EB72F-05A5-4138-9723-62EA3E2C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4306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656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Het koninklijk besluit van 31 augustus 2005 betreffende het gebruik van arbeidsmiddelen voor tijdelijke werkzaamheden op hoogte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Risicoanalyse en preventiemaatregelen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Materiële</a:t>
            </a:r>
            <a:r>
              <a:rPr lang="nl-BE" dirty="0">
                <a:solidFill>
                  <a:srgbClr val="0070C0"/>
                </a:solidFill>
              </a:rPr>
              <a:t> preventiemaatregelen </a:t>
            </a:r>
            <a:r>
              <a:rPr lang="nl-BE" i="1" dirty="0">
                <a:solidFill>
                  <a:srgbClr val="0070C0"/>
                </a:solidFill>
              </a:rPr>
              <a:t>(PBM’S, CBM’S,…)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Organisatorische </a:t>
            </a:r>
            <a:r>
              <a:rPr lang="nl-BE" dirty="0">
                <a:solidFill>
                  <a:srgbClr val="0070C0"/>
                </a:solidFill>
              </a:rPr>
              <a:t>preventiemaatregelen </a:t>
            </a:r>
            <a:r>
              <a:rPr lang="nl-BE" i="1" dirty="0">
                <a:solidFill>
                  <a:srgbClr val="0070C0"/>
                </a:solidFill>
              </a:rPr>
              <a:t>(Opleidingen, procedures, instructies)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Gebruik van ladders, trapladders en platformladders</a:t>
            </a:r>
          </a:p>
          <a:p>
            <a:pPr lvl="1">
              <a:lnSpc>
                <a:spcPct val="115000"/>
              </a:lnSpc>
            </a:pPr>
            <a:r>
              <a:rPr lang="nl-BE" i="1" dirty="0">
                <a:solidFill>
                  <a:srgbClr val="0070C0"/>
                </a:solidFill>
              </a:rPr>
              <a:t>(De werkgever beperkt het gebruik van ladders, trapladders en platformladders)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Gebruik van steigers</a:t>
            </a:r>
          </a:p>
          <a:p>
            <a:pPr lvl="1">
              <a:lnSpc>
                <a:spcPct val="115000"/>
              </a:lnSpc>
            </a:pPr>
            <a:r>
              <a:rPr lang="nl-BE" i="1" dirty="0">
                <a:solidFill>
                  <a:srgbClr val="0070C0"/>
                </a:solidFill>
              </a:rPr>
              <a:t>(Onderscheid werkgever die de steiger monteert, demonteert of ombouwt, en de werkgever die de steiger gebruikt)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</a:rPr>
              <a:t>Gebruik van toegangs- en positioneringstechnieken met touwen</a:t>
            </a:r>
          </a:p>
          <a:p>
            <a:pPr lvl="1">
              <a:lnSpc>
                <a:spcPct val="115000"/>
              </a:lnSpc>
            </a:pPr>
            <a:r>
              <a:rPr lang="nl-BE" i="1" dirty="0">
                <a:solidFill>
                  <a:srgbClr val="0070C0"/>
                </a:solidFill>
              </a:rPr>
              <a:t>(Verboden tenzij risicoanalyse anders aangeeft)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D52AF0-4889-420B-98E4-5678994C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9222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71" y="1430704"/>
            <a:ext cx="831668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dirty="0">
                <a:solidFill>
                  <a:srgbClr val="0070C0"/>
                </a:solidFill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6571" y="1430704"/>
            <a:ext cx="8316686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Preventieadviseur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Eindverantwoordelijke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(Directeur, werkgever,…)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Persoon die werkt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rgbClr val="0070C0"/>
                </a:solidFill>
              </a:rPr>
              <a:t>op hoogte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BE" sz="2000" u="sng" dirty="0">
                <a:solidFill>
                  <a:srgbClr val="0070C0"/>
                </a:solidFill>
              </a:rPr>
              <a:t>Onderwijsinstelling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i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9393058"/>
              </p:ext>
            </p:extLst>
          </p:nvPr>
        </p:nvGraphicFramePr>
        <p:xfrm>
          <a:off x="2547257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7724E1D-1B64-4B51-8F03-B16B5D7C8C6F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40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4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BE" dirty="0"/>
              <a:t>   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5" y="1948880"/>
            <a:ext cx="7689614" cy="3792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2477" y="4739054"/>
            <a:ext cx="503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FB3891-FFDD-4A5C-A8EB-C0E3A69B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sz="3400" dirty="0"/>
              <a:t>Werken op hoogte: Wetgeving jongeren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45345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D6D97511FC24A980F7D4363230EC9" ma:contentTypeVersion="9" ma:contentTypeDescription="Een nieuw document maken." ma:contentTypeScope="" ma:versionID="9c6e51acbe2ef280361f7d1e67f97474">
  <xsd:schema xmlns:xsd="http://www.w3.org/2001/XMLSchema" xmlns:xs="http://www.w3.org/2001/XMLSchema" xmlns:p="http://schemas.microsoft.com/office/2006/metadata/properties" xmlns:ns3="bc67b2fe-c2dc-4fc2-bc72-9ee271594077" xmlns:ns4="33c36503-ead5-4259-839a-0abdbd8363ea" targetNamespace="http://schemas.microsoft.com/office/2006/metadata/properties" ma:root="true" ma:fieldsID="19e0bcfad3f8a506421f547ef01c68e6" ns3:_="" ns4:_="">
    <xsd:import namespace="bc67b2fe-c2dc-4fc2-bc72-9ee271594077"/>
    <xsd:import namespace="33c36503-ead5-4259-839a-0abdbd8363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7b2fe-c2dc-4fc2-bc72-9ee271594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6503-ead5-4259-839a-0abdbd836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13B9D7-BE53-472B-B30F-49CF4556C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7b2fe-c2dc-4fc2-bc72-9ee271594077"/>
    <ds:schemaRef ds:uri="33c36503-ead5-4259-839a-0abdbd836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A86F46-7633-491F-98D2-382C3920A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AE2E9-45C2-47F6-993F-932FEA5EA7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557</Words>
  <Application>Microsoft Office PowerPoint</Application>
  <PresentationFormat>On-screen Show (4:3)</PresentationFormat>
  <Paragraphs>245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Werken op hoogte: Wetgeving jongeren</vt:lpstr>
      <vt:lpstr>Werken op hoogte: Wetgeving jongeren</vt:lpstr>
      <vt:lpstr>PowerPoint Presentation</vt:lpstr>
      <vt:lpstr>Werken op hoogte: Wetgeving jongeren</vt:lpstr>
      <vt:lpstr>Werken op hoogte: Wetgeving jongeren</vt:lpstr>
      <vt:lpstr>Werken op hoogte: Wetgeving jongeren</vt:lpstr>
      <vt:lpstr>Werken op hoogte: Wetgeving jongeren</vt:lpstr>
      <vt:lpstr>PowerPoint Presentation</vt:lpstr>
      <vt:lpstr>Werken op hoogte: Wetgeving jongeren</vt:lpstr>
      <vt:lpstr>Werken op hoogte: Wetgeving jongeren</vt:lpstr>
      <vt:lpstr>Werken op hoogte: Wetgeving jongeren</vt:lpstr>
    </vt:vector>
  </TitlesOfParts>
  <Company>Vormelek-Formelec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 Noord Werken op hoogte: Wetgeving</dc:title>
  <dc:creator>Windows User</dc:creator>
  <cp:lastModifiedBy>Vincent Muhr</cp:lastModifiedBy>
  <cp:revision>3</cp:revision>
  <dcterms:created xsi:type="dcterms:W3CDTF">2017-06-09T08:04:11Z</dcterms:created>
  <dcterms:modified xsi:type="dcterms:W3CDTF">2020-01-17T08:03:02Z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0x0101002CBD6D97511FC24A980F7D4363230EC9</vt:lpwstr>
  </property>
</Properties>
</file>